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CC00CC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4B04-9FB8-476E-966D-49BC0346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D185C-26F9-4EA0-AED8-030006734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F119-2C70-4D97-A631-1BDD37167035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A987C-5CE6-4B3E-8CE0-92968B084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CF57C-FCB9-4262-9143-D26B752C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1292-EDB1-4E0A-858D-339D08FDB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71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0EF29A-2D34-4C2D-9ECE-28534A04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95502-1553-48EF-8BCD-EA4F3659B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A2E0B-65AF-463B-831B-5DC88FF5B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4F119-2C70-4D97-A631-1BDD37167035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2D0D7-E2CA-4524-872D-AF7232300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617CD-9FC1-4EAF-86BB-0C8EF4A41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1292-EDB1-4E0A-858D-339D08FDB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3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BE1ED2-CC7D-459D-B376-AA3F0B30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  <a:cs typeface="Times New Roman" pitchFamily="18" charset="0"/>
              </a:rPr>
              <a:t>Lecture 3 Arithmetic Operations/ Condition Code Register</a:t>
            </a:r>
            <a:endParaRPr lang="en-US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E2314-C1C4-441A-9E36-97F46D0F52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751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82CE9E-A1A8-463F-9341-5897CC9E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Distance Calculation (Assembler)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23110-A789-4DBC-8DAE-C0D2A5373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3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815F8F-FD5F-407F-B71B-9B9600D3D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Branch Instructions for </a:t>
            </a:r>
            <a:r>
              <a:rPr lang="en-US">
                <a:solidFill>
                  <a:srgbClr val="FF0000"/>
                </a:solidFill>
              </a:rPr>
              <a:t>Unsigned</a:t>
            </a:r>
            <a:r>
              <a:rPr lang="en-US"/>
              <a:t> Computation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47714-7329-418D-8CEC-610E6BFEC1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6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FE55C6-85B5-4A73-99E1-3CCDF6F6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Branch Instructions for </a:t>
            </a:r>
            <a:r>
              <a:rPr lang="en-US">
                <a:solidFill>
                  <a:srgbClr val="FF0000"/>
                </a:solidFill>
              </a:rPr>
              <a:t>Signed</a:t>
            </a:r>
            <a:r>
              <a:rPr lang="en-US"/>
              <a:t> Computation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4CFC2-E73A-43A3-BAE9-9C28F3B8DD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958B1A-8D98-4E0F-8B94-A0152370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Relative 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3A99A-7B5F-4F79-B955-52A51511A5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88F084-41F0-4539-B604-28DC5E36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Instruction 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ED148-56AB-488A-9697-F236BA8DE4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8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B19D72-F669-45C8-BD6F-D58E0B0E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Instruction 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D6EBB-1BF3-4F79-88EC-00411ACAD0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1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1AFC5A-6336-4BD8-955B-3049BA08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6BEE4-4044-4DCF-9BFE-D3C7EF8565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94D261-E50B-43AD-96C0-594162AD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5510C-BB1C-47B2-85FD-F34EF9AD1A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44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DC20EF-0D86-4C7F-9A5B-17AFE70D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Condition Flags Retrospect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7363B-9AAD-431F-AA37-516C21DE51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1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FDC65F-B319-4FC6-AA6D-DABE7BBD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Instruction 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FFCE1-EA38-4120-A9AA-B712E49ACD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1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EBB342-2F8E-437D-9343-00B8829D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Path of Execution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50866-4CEE-4A07-A388-74D15B7205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0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CBB13F-8A64-4E2D-96B4-3079257D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1C637-8B45-4235-8B99-9BE86C25BC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2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B332AC-C274-4108-AE20-BA41929C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Instruction 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B6A51-7ED0-417D-BA9F-ECA26A2FD7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6ACA84-01D3-4341-961D-53AFB8A8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Instruction Exercise (cont)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2778F-5F68-4885-B565-2879D3F706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7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EE428B-998A-42FF-A7D8-060671E1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 Instruction Exercise (cont)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ED247-F9D0-425F-944A-49CC6ED1D7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6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D88024-6E9E-47E6-AFED-F3AFBF4A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Branch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42A0B-1372-4970-86E8-EED8A7BB86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11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9ACB16-7DFA-465C-BCFF-D9E2B049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0E2D4-89B0-46B0-8C16-B51A6D35AD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8062C4-5785-40C3-BFC2-1FD0E7E48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4E39D-FCFD-47D5-B0AA-53CC4AFAD3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31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070329-B6DA-4947-8D8D-F8DB999E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39F26-2933-459F-9978-CF53377B55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89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1C1F77-53D5-45D1-A7A6-3EDA5CDA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Signed Complex Branch Cases</a:t>
            </a:r>
            <a:br>
              <a:rPr lang="en-US"/>
            </a:br>
            <a:r>
              <a:rPr lang="en-US" sz="2800" b="0"/>
              <a:t>(for CMP A-B)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34284-9F92-40D1-8633-055FABE814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57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CA4EAF-769F-4AC5-8F62-6949A235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 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C8D9E-7713-4ABC-82C3-C01577B130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1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92CA2C-11BA-43C3-AE4F-63B067E3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perform Branching?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B7288-AB75-4E5E-B727-8799499BB5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3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5B117B-1B06-4C4A-972E-598D4E30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FA9B9-3B3A-4FC0-8A66-A55446E2B5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86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B4608A-F531-4F9C-9EDB-7E98606B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Pop-Quiz</a:t>
            </a:r>
            <a:br>
              <a:rPr lang="en-US"/>
            </a:br>
            <a:br>
              <a:rPr lang="en-US"/>
            </a:br>
            <a:r>
              <a:rPr lang="en-US"/>
              <a:t>1           2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3           4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78C40-0F74-42F9-8074-6AAD4CCCB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3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CD77EC-E18D-455D-A87C-9BE2A4C2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Methods of Branching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20E85-4036-4252-9448-E676835B54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70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CE4EC8-9AD7-4B45-85EA-E2B3F793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Absolute Address Branching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AE513-CF5A-484E-8616-F2BF585C6E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2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497953-C7C5-430F-A04E-70FD7575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Relative Address Branching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47724-51CC-4C99-9A5B-8889A1E67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4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A72076-BB52-41FA-89A7-EC8B4C56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Branch Instructions?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B12DF-C26D-4BD3-8C61-A3E7CE8FB0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0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1E3AFF-B11D-44E7-BA70-45B45D49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68HC12 Condition Code Register/Flags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DBCC2-7B20-459C-B00B-46748249E4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5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DAF575-9625-4F8A-BB0B-9FB6CECE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Conditional 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05583-0914-4718-B79D-3D1AEF4B4F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13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On-screen Show (4:3)</PresentationFormat>
  <Paragraphs>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Lecture 3 Arithmetic Operations/ Condition Code Register</vt:lpstr>
      <vt:lpstr>Changing Path of Execution </vt:lpstr>
      <vt:lpstr>How to perform Branching?</vt:lpstr>
      <vt:lpstr>Two Methods of Branching </vt:lpstr>
      <vt:lpstr>Absolute Address Branching</vt:lpstr>
      <vt:lpstr>Relative Address Branching</vt:lpstr>
      <vt:lpstr>What kinds of Branch Instructions?</vt:lpstr>
      <vt:lpstr>68HC12 Condition Code Register/Flags</vt:lpstr>
      <vt:lpstr>Conditional Branch Instructions</vt:lpstr>
      <vt:lpstr>Target Distance Calculation (Assembler)</vt:lpstr>
      <vt:lpstr>Common Branch Instructions for Unsigned Computation</vt:lpstr>
      <vt:lpstr>Common Branch Instructions for Signed Computation</vt:lpstr>
      <vt:lpstr>Long Relative Branch Instructions</vt:lpstr>
      <vt:lpstr>Branch Instruction Exercise</vt:lpstr>
      <vt:lpstr>Branch Instruction Exercise</vt:lpstr>
      <vt:lpstr>Compare Instructions</vt:lpstr>
      <vt:lpstr>PowerPoint Presentation</vt:lpstr>
      <vt:lpstr>Condition Flags Retrospect</vt:lpstr>
      <vt:lpstr>Compare Instruction Exercise</vt:lpstr>
      <vt:lpstr>Compare Instructions</vt:lpstr>
      <vt:lpstr>Branch Instruction Exercise</vt:lpstr>
      <vt:lpstr>Branch Instruction Exercise (cont)</vt:lpstr>
      <vt:lpstr>Branch Instruction Exercise (cont)</vt:lpstr>
      <vt:lpstr>Complex Branch Instructions</vt:lpstr>
      <vt:lpstr>Complex Branch Instructions</vt:lpstr>
      <vt:lpstr>Complex Branch Instructions</vt:lpstr>
      <vt:lpstr>Complex Branch Instructions</vt:lpstr>
      <vt:lpstr>Signed Complex Branch Cases (for CMP A-B)</vt:lpstr>
      <vt:lpstr>Combined Branch Instructions</vt:lpstr>
      <vt:lpstr>PowerPoint Presentation</vt:lpstr>
      <vt:lpstr>Pop-Quiz  1           2        3          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 Arithmetic Operations/ Condition Code Register</dc:title>
  <dc:creator>John Lee</dc:creator>
  <cp:lastModifiedBy>John Lee</cp:lastModifiedBy>
  <cp:revision>1</cp:revision>
  <dcterms:created xsi:type="dcterms:W3CDTF">2018-09-18T22:54:15Z</dcterms:created>
  <dcterms:modified xsi:type="dcterms:W3CDTF">2018-09-18T22:54:15Z</dcterms:modified>
</cp:coreProperties>
</file>